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63" d="100"/>
          <a:sy n="263" d="100"/>
        </p:scale>
        <p:origin x="-600" y="-11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102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26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049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538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004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24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435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200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21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0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465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BB25B-9B27-ED4E-97FA-DE4C53881801}" type="datetimeFigureOut">
              <a:rPr lang="es-ES" smtClean="0"/>
              <a:t>23/03/22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D5267-7567-D448-81FC-814E78081EF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84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Fondo de ppt para participant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73" y="0"/>
            <a:ext cx="9147473" cy="528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32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2542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Macintosh PowerPoint</Application>
  <PresentationFormat>Presentación en pantalla (16:9)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Orozco</dc:creator>
  <cp:lastModifiedBy>Francisco Orozco</cp:lastModifiedBy>
  <cp:revision>1</cp:revision>
  <dcterms:created xsi:type="dcterms:W3CDTF">2022-03-23T16:41:48Z</dcterms:created>
  <dcterms:modified xsi:type="dcterms:W3CDTF">2022-03-23T16:46:46Z</dcterms:modified>
</cp:coreProperties>
</file>